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223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354648" y="491173"/>
            <a:ext cx="2593975" cy="3121025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143250" y="490538"/>
            <a:ext cx="3440430" cy="3121025"/>
          </a:xfrm>
        </p:spPr>
        <p:txBody>
          <a:bodyPr>
            <a:normAutofit/>
          </a:bodyPr>
          <a:lstStyle>
            <a:lvl1pPr>
              <a:defRPr sz="1800" baseline="0"/>
            </a:lvl1pPr>
          </a:lstStyle>
          <a:p>
            <a:pPr lvl="0"/>
            <a:r>
              <a:rPr lang="en-US" dirty="0" smtClean="0"/>
              <a:t>Name:</a:t>
            </a:r>
          </a:p>
          <a:p>
            <a:pPr lvl="0"/>
            <a:r>
              <a:rPr lang="en-US" dirty="0" smtClean="0"/>
              <a:t>Age:</a:t>
            </a:r>
          </a:p>
          <a:p>
            <a:pPr lvl="0"/>
            <a:r>
              <a:rPr lang="en-US" dirty="0" smtClean="0"/>
              <a:t>Mode of Communication:</a:t>
            </a:r>
          </a:p>
          <a:p>
            <a:pPr lvl="0"/>
            <a:r>
              <a:rPr lang="en-US" dirty="0" smtClean="0"/>
              <a:t>School:</a:t>
            </a:r>
          </a:p>
          <a:p>
            <a:pPr lvl="0"/>
            <a:r>
              <a:rPr lang="en-US" dirty="0" smtClean="0"/>
              <a:t>Grade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354013" y="3816985"/>
            <a:ext cx="1954847" cy="2218055"/>
          </a:xfrm>
        </p:spPr>
        <p:txBody>
          <a:bodyPr/>
          <a:lstStyle>
            <a:lvl1pPr>
              <a:defRPr sz="1800" baseline="0"/>
            </a:lvl1pPr>
          </a:lstStyle>
          <a:p>
            <a:pPr lvl="0"/>
            <a:r>
              <a:rPr lang="en-US" dirty="0" smtClean="0"/>
              <a:t>School Goal:</a:t>
            </a:r>
            <a:endParaRPr lang="en-US" dirty="0"/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2510473" y="3816985"/>
            <a:ext cx="1954847" cy="2218055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 dirty="0" smtClean="0"/>
              <a:t>Work Goal:</a:t>
            </a:r>
            <a:endParaRPr lang="en-US" dirty="0"/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4628833" y="3816985"/>
            <a:ext cx="1954847" cy="2218055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 dirty="0" smtClean="0"/>
              <a:t>Future Goal: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5" hasCustomPrompt="1"/>
          </p:nvPr>
        </p:nvSpPr>
        <p:spPr>
          <a:xfrm>
            <a:off x="354013" y="6239826"/>
            <a:ext cx="2594610" cy="2618423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 dirty="0" smtClean="0"/>
              <a:t>My accommodations:</a:t>
            </a:r>
            <a:endParaRPr lang="en-US" dirty="0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6"/>
          </p:nvPr>
        </p:nvSpPr>
        <p:spPr>
          <a:xfrm>
            <a:off x="3143250" y="6239826"/>
            <a:ext cx="1322070" cy="1326834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endParaRPr lang="en-US"/>
          </a:p>
        </p:txBody>
      </p:sp>
      <p:sp>
        <p:nvSpPr>
          <p:cNvPr id="20" name="Picture Placeholder 18"/>
          <p:cNvSpPr>
            <a:spLocks noGrp="1"/>
          </p:cNvSpPr>
          <p:nvPr>
            <p:ph type="pic" sz="quarter" idx="17"/>
          </p:nvPr>
        </p:nvSpPr>
        <p:spPr>
          <a:xfrm>
            <a:off x="4628832" y="6239826"/>
            <a:ext cx="1954847" cy="1326834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endParaRPr lang="en-US"/>
          </a:p>
        </p:txBody>
      </p:sp>
      <p:sp>
        <p:nvSpPr>
          <p:cNvPr id="21" name="Picture Placeholder 18"/>
          <p:cNvSpPr>
            <a:spLocks noGrp="1"/>
          </p:cNvSpPr>
          <p:nvPr>
            <p:ph type="pic" sz="quarter" idx="18"/>
          </p:nvPr>
        </p:nvSpPr>
        <p:spPr>
          <a:xfrm>
            <a:off x="3143250" y="7743028"/>
            <a:ext cx="1322070" cy="1115221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endParaRPr lang="en-US"/>
          </a:p>
        </p:txBody>
      </p:sp>
      <p:sp>
        <p:nvSpPr>
          <p:cNvPr id="22" name="Picture Placeholder 18"/>
          <p:cNvSpPr>
            <a:spLocks noGrp="1"/>
          </p:cNvSpPr>
          <p:nvPr>
            <p:ph type="pic" sz="quarter" idx="19"/>
          </p:nvPr>
        </p:nvSpPr>
        <p:spPr>
          <a:xfrm>
            <a:off x="4628831" y="7743027"/>
            <a:ext cx="1954847" cy="1115221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99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BE29B-3B25-4891-9046-E827D35A0936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B0D6B-2BDB-43C9-B1B5-A0C59CA26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242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9" name="Picture Placeholder 8"/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10" name="Picture Placeholder 9"/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11" name="Picture Placeholder 10"/>
          <p:cNvSpPr>
            <a:spLocks noGrp="1"/>
          </p:cNvSpPr>
          <p:nvPr>
            <p:ph type="pic" sz="quarter" idx="19"/>
          </p:nvPr>
        </p:nvSpPr>
        <p:spPr/>
      </p:sp>
    </p:spTree>
    <p:extLst>
      <p:ext uri="{BB962C8B-B14F-4D97-AF65-F5344CB8AC3E}">
        <p14:creationId xmlns:p14="http://schemas.microsoft.com/office/powerpoint/2010/main" val="2665603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udentProfile.potx" id="{B6CCA90F-F810-478F-A776-F34B91CABFC4}" vid="{7403B667-5524-48B2-AE38-20F1113DF1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WOU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UCS</dc:creator>
  <cp:lastModifiedBy>UCS</cp:lastModifiedBy>
  <cp:revision>4</cp:revision>
  <dcterms:created xsi:type="dcterms:W3CDTF">2017-08-02T20:44:54Z</dcterms:created>
  <dcterms:modified xsi:type="dcterms:W3CDTF">2017-08-02T21:31:37Z</dcterms:modified>
</cp:coreProperties>
</file>